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F24E21-235F-4CCA-BA65-8904E724778B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7CFD8A-34E2-4EDA-8DD5-28B018A293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3FAF06-4420-45BB-9800-6D53DCE3A43A}" type="datetimeFigureOut">
              <a:rPr lang="tr-TR"/>
              <a:pPr>
                <a:defRPr/>
              </a:pPr>
              <a:t>9.10.2019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6851C8-E6D8-4594-8130-FAC9B74CF2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AD9C-D2F6-46A7-B54F-DAC39A5D20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4DEB-C43B-4A43-A9AC-A1C1BC048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BA13-20AE-4AA4-9A92-FC6E77BF35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C669-B009-4C87-8B93-E1C4629310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36C0-A69B-40D4-AEB7-02148B1164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5276-4C81-4769-B0D2-E057BF210C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E733-A53D-4F6A-87BA-ADA9F2396E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D2B0-E858-4DB0-A6E3-7EBD351F19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021A-97B6-4F3E-8A81-DB955AD5BC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F64D-F64A-41AC-9CFD-72CF62E56A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CA94-9FFC-4267-82A9-86A81AD58E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23.10.2011</a:t>
            </a: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45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8F5F567-1401-448A-B07B-91C3DC919E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4" r:id="rId2"/>
    <p:sldLayoutId id="2147483923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4" r:id="rId9"/>
    <p:sldLayoutId id="2147483920" r:id="rId10"/>
    <p:sldLayoutId id="2147483921" r:id="rId11"/>
  </p:sldLayoutIdLst>
  <p:transition spd="med">
    <p:pull dir="r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LGS TERCİHİ NASIL YAPILIR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4AD9C-D2F6-46A7-B54F-DAC39A5D201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pic>
        <p:nvPicPr>
          <p:cNvPr id="6" name="5 Resim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pic>
        <p:nvPicPr>
          <p:cNvPr id="6" name="5 Resim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6" name="5 Resim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785794"/>
            <a:ext cx="821055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9322" y="-571528"/>
            <a:ext cx="10232765" cy="7429528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pic>
        <p:nvPicPr>
          <p:cNvPr id="6" name="5 Resim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6264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pic>
        <p:nvPicPr>
          <p:cNvPr id="6" name="5 Resim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pic>
        <p:nvPicPr>
          <p:cNvPr id="6" name="5 Resim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pic>
        <p:nvPicPr>
          <p:cNvPr id="6" name="5 Resim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pic>
        <p:nvPicPr>
          <p:cNvPr id="6" name="5 Resim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45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0C669-B009-4C87-8B93-E1C4629310A3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6" name="5 Resim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750</TotalTime>
  <Words>21</Words>
  <Application>Microsoft Office PowerPoint</Application>
  <PresentationFormat>Ekran Gösterisi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Times New Roman</vt:lpstr>
      <vt:lpstr>Wingdings</vt:lpstr>
      <vt:lpstr>Century Schoolbook</vt:lpstr>
      <vt:lpstr>Akış</vt:lpstr>
      <vt:lpstr>LGS TERCİHİ NASIL YAPILIR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kübra</dc:creator>
  <cp:lastModifiedBy>Kamil</cp:lastModifiedBy>
  <cp:revision>82</cp:revision>
  <dcterms:created xsi:type="dcterms:W3CDTF">2011-10-23T08:38:24Z</dcterms:created>
  <dcterms:modified xsi:type="dcterms:W3CDTF">2019-10-09T11:37:40Z</dcterms:modified>
</cp:coreProperties>
</file>